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304b6fd2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304b6fd2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304b6fd2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304b6fd2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304b6fd2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304b6fd2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304b6fd2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304b6fd2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304b6fd2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304b6fd2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304b6fd2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304b6fd2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Pedidos Minimarket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 Angel Araya, Brenda Araya, Carlos Escobedo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Problemática</a:t>
            </a:r>
            <a:r>
              <a:rPr lang="es"/>
              <a:t> y </a:t>
            </a:r>
            <a:r>
              <a:rPr lang="es"/>
              <a:t>solución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7150"/>
            <a:ext cx="5123774" cy="34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Construcción</a:t>
            </a:r>
            <a:r>
              <a:rPr lang="es"/>
              <a:t> del Backend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6" y="1229881"/>
            <a:ext cx="38825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Conexión a BD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25" y="1087050"/>
            <a:ext cx="4013150" cy="29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00" y="4125700"/>
            <a:ext cx="87915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375" y="1087050"/>
            <a:ext cx="4758725" cy="293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52400" y="174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Consultas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0250"/>
            <a:ext cx="8839200" cy="26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31600"/>
            <a:ext cx="8839200" cy="118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Consultas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1070050"/>
            <a:ext cx="9001126" cy="29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69650" y="1576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relacional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765450"/>
            <a:ext cx="4709924" cy="41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